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82" r:id="rId2"/>
    <p:sldId id="256" r:id="rId3"/>
    <p:sldId id="258" r:id="rId4"/>
    <p:sldId id="280" r:id="rId5"/>
    <p:sldId id="257" r:id="rId6"/>
    <p:sldId id="276" r:id="rId7"/>
    <p:sldId id="259" r:id="rId8"/>
    <p:sldId id="277" r:id="rId9"/>
    <p:sldId id="274" r:id="rId10"/>
    <p:sldId id="279" r:id="rId11"/>
    <p:sldId id="275" r:id="rId12"/>
    <p:sldId id="260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8A11D-E27E-4795-BB96-8E84B2EF2B36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AC841-4C2F-4CB5-8209-1F0660707B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625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AC841-4C2F-4CB5-8209-1F0660707B8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61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vestnik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767281"/>
            <a:ext cx="7848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cap="all" dirty="0">
                <a:ln w="6350">
                  <a:noFill/>
                </a:ln>
                <a:solidFill>
                  <a:srgbClr val="FFFFFF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ea typeface="+mj-ea"/>
                <a:cs typeface="+mj-cs"/>
              </a:rPr>
              <a:t>Курение или здоровье?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xmlns="" val="165436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49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460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Никотин- это яд!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268760"/>
            <a:ext cx="6025852" cy="5563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43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9637"/>
            <a:ext cx="9144000" cy="692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26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Презентацию выполнил ученик </a:t>
            </a:r>
            <a:br>
              <a:rPr lang="ru-RU" sz="3200" dirty="0" smtClean="0"/>
            </a:br>
            <a:r>
              <a:rPr lang="en-US" sz="3200" dirty="0" smtClean="0"/>
              <a:t>7</a:t>
            </a:r>
            <a:r>
              <a:rPr lang="ru-RU" sz="3200" dirty="0" smtClean="0"/>
              <a:t> «а» класса </a:t>
            </a:r>
            <a:br>
              <a:rPr lang="ru-RU" sz="3200" dirty="0" smtClean="0"/>
            </a:br>
            <a:r>
              <a:rPr lang="ru-RU" sz="3200" dirty="0" smtClean="0"/>
              <a:t>г</a:t>
            </a:r>
            <a:r>
              <a:rPr lang="ru-RU" sz="3200" dirty="0" smtClean="0"/>
              <a:t>. </a:t>
            </a:r>
            <a:r>
              <a:rPr lang="ru-RU" sz="3200" dirty="0" smtClean="0"/>
              <a:t>Санкт-Петербург </a:t>
            </a:r>
            <a:r>
              <a:rPr lang="ru-RU" sz="3200" dirty="0" smtClean="0"/>
              <a:t>Приморский район МОУ </a:t>
            </a:r>
            <a:r>
              <a:rPr lang="ru-RU" sz="3200" dirty="0" smtClean="0"/>
              <a:t>ГБС(К)ОУ школа </a:t>
            </a:r>
            <a:r>
              <a:rPr lang="ru-RU" sz="3200" dirty="0" smtClean="0"/>
              <a:t>№59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smtClean="0"/>
              <a:t>Ученик: Устроев</a:t>
            </a:r>
            <a:r>
              <a:rPr lang="ru-RU" sz="3200" dirty="0" smtClean="0"/>
              <a:t> </a:t>
            </a:r>
            <a:r>
              <a:rPr lang="ru-RU" sz="3200" dirty="0" smtClean="0"/>
              <a:t>Иван.</a:t>
            </a:r>
            <a:br>
              <a:rPr lang="ru-RU" sz="3200" dirty="0" smtClean="0"/>
            </a:br>
            <a:r>
              <a:rPr lang="ru-RU" sz="3200" dirty="0" smtClean="0"/>
              <a:t>Учитель: </a:t>
            </a:r>
            <a:r>
              <a:rPr lang="ru-RU" sz="3200" dirty="0" smtClean="0"/>
              <a:t>Сучкова Ирина Станиславовна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3016"/>
            <a:ext cx="8229600" cy="2736344"/>
          </a:xfrm>
        </p:spPr>
        <p:txBody>
          <a:bodyPr/>
          <a:lstStyle/>
          <a:p>
            <a:r>
              <a:rPr lang="en-US" dirty="0" smtClean="0">
                <a:hlinkClick r:id="rId3"/>
              </a:rPr>
              <a:t>www.medvestnik.ru</a:t>
            </a:r>
            <a:endParaRPr lang="en-US" dirty="0" smtClean="0"/>
          </a:p>
          <a:p>
            <a:r>
              <a:rPr lang="ru-RU" dirty="0" smtClean="0"/>
              <a:t>Яндекс картинки</a:t>
            </a:r>
          </a:p>
          <a:p>
            <a:r>
              <a:rPr lang="en-US" dirty="0" smtClean="0"/>
              <a:t>www.nicorette.ru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683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656183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Табак приносит вред телу, разрушает разум, отупляет целые нации.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О. Де Бальзак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2816"/>
            <a:ext cx="4032447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356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625"/>
            <a:ext cx="7772400" cy="151216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Вредная </a:t>
            </a:r>
            <a:r>
              <a:rPr lang="ru-RU" sz="1600" dirty="0">
                <a:solidFill>
                  <a:schemeClr val="bg1"/>
                </a:solidFill>
              </a:rPr>
              <a:t>привычка курить — это враг, который может искусно притворяться другом, якобы помогая лучше настроиться на работу, снять нервное напряжение, помочь поддержать </a:t>
            </a:r>
            <a:r>
              <a:rPr lang="ru-RU" sz="1600" dirty="0" smtClean="0">
                <a:solidFill>
                  <a:schemeClr val="bg1"/>
                </a:solidFill>
              </a:rPr>
              <a:t>беседу.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Но что может быть хуже коварства друга! Иллюзия — вот что имеет курящий человек, расплачиваясь за свою привычку здоровьем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00808"/>
            <a:ext cx="460851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410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"/>
            <a:ext cx="3347863" cy="334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09103"/>
            <a:ext cx="3240697" cy="344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74641"/>
            <a:ext cx="3059832" cy="3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5580112" y="2060848"/>
            <a:ext cx="86409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580112" y="4149080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555776" y="4149080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491880" y="3105835"/>
            <a:ext cx="216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ru-RU" sz="3600" dirty="0" smtClean="0"/>
              <a:t>Никотин</a:t>
            </a:r>
          </a:p>
          <a:p>
            <a:pPr marL="137160" indent="0">
              <a:buNone/>
            </a:pPr>
            <a:r>
              <a:rPr lang="ru-RU" sz="3600" dirty="0" smtClean="0"/>
              <a:t>                             наносит </a:t>
            </a:r>
          </a:p>
          <a:p>
            <a:pPr marL="137160" indent="0">
              <a:buNone/>
            </a:pPr>
            <a:r>
              <a:rPr lang="ru-RU" sz="3600" dirty="0" smtClean="0"/>
              <a:t>                             удар.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78433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Курение является фактором риска сердечно-сосудистых заболеваний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356439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405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9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203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289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Признаки отравления никотином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002060"/>
                </a:solidFill>
              </a:rPr>
              <a:t>Горечь во рту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Кашель и головокружение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Тошнота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Слабость и недомогание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Бледность лица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19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71</Words>
  <Application>Microsoft Office PowerPoint</Application>
  <PresentationFormat>Экран (4:3)</PresentationFormat>
  <Paragraphs>19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 Табак приносит вред телу, разрушает разум, отупляет целые нации.  О. Де Бальзак</vt:lpstr>
      <vt:lpstr>Вредная привычка курить — это враг, который может искусно притворяться другом, якобы помогая лучше настроиться на работу, снять нервное напряжение, помочь поддержать беседу. Но что может быть хуже коварства друга! Иллюзия — вот что имеет курящий человек, расплачиваясь за свою привычку здоровьем </vt:lpstr>
      <vt:lpstr>Слайд 4</vt:lpstr>
      <vt:lpstr>Курение является фактором риска сердечно-сосудистых заболеваний</vt:lpstr>
      <vt:lpstr>Слайд 6</vt:lpstr>
      <vt:lpstr>Слайд 7</vt:lpstr>
      <vt:lpstr>Слайд 8</vt:lpstr>
      <vt:lpstr>Признаки отравления никотином</vt:lpstr>
      <vt:lpstr>Слайд 10</vt:lpstr>
      <vt:lpstr>Никотин- это яд!</vt:lpstr>
      <vt:lpstr>Слайд 12</vt:lpstr>
      <vt:lpstr>Презентацию выполнил ученик  7 «а» класса  г. Санкт-Петербург Приморский район МОУ ГБС(К)ОУ школа №59  Ученик: Устроев Иван. Учитель: Сучкова Ирина Станиславовна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вредные привычки?</dc:title>
  <dc:creator>viki</dc:creator>
  <cp:lastModifiedBy>2</cp:lastModifiedBy>
  <cp:revision>21</cp:revision>
  <dcterms:modified xsi:type="dcterms:W3CDTF">2015-03-20T07:14:04Z</dcterms:modified>
</cp:coreProperties>
</file>